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Alfa Slab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AlfaSlabOne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65ee2bd9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65ee2bd9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6a9bf2c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6a9bf2c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65ee2bd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65ee2bd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6a9bf2c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6a9bf2c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65ee2bd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65ee2bd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6a9bf2c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6a9bf2c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barkbox.com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etcube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936700" y="251175"/>
            <a:ext cx="32706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4960"/>
              <a:t>pet fly</a:t>
            </a:r>
            <a:endParaRPr sz="496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68675" y="1324325"/>
            <a:ext cx="8271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zh-CN" sz="1900"/>
              <a:t>A pet-centric flight booking platform offering seamless, stress-free travel solutions for pets and their owners. </a:t>
            </a:r>
            <a:endParaRPr sz="1900"/>
          </a:p>
        </p:txBody>
      </p:sp>
      <p:sp>
        <p:nvSpPr>
          <p:cNvPr id="58" name="Google Shape;58;p13"/>
          <p:cNvSpPr txBox="1"/>
          <p:nvPr/>
        </p:nvSpPr>
        <p:spPr>
          <a:xfrm>
            <a:off x="668675" y="2571750"/>
            <a:ext cx="5543700" cy="17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Warm and Friendly</a:t>
            </a:r>
            <a:r>
              <a:rPr lang="zh-CN"/>
              <a:t>: Use soft, calming colors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Trust &amp; Security</a:t>
            </a:r>
            <a:r>
              <a:rPr lang="zh-CN"/>
              <a:t>: Emphasize pet safety, showing clearly outlined procedures for air travel and professional handling.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CN"/>
              <a:t>Simplicity</a:t>
            </a:r>
            <a:r>
              <a:rPr lang="zh-CN"/>
              <a:t>: A clean, intuitive layout with easy navigation. 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700" y="2018025"/>
            <a:ext cx="2714000" cy="20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Existing Website: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12500"/>
            <a:ext cx="29877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205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sz="2316" u="sng">
                <a:solidFill>
                  <a:schemeClr val="hlink"/>
                </a:solidFill>
                <a:hlinkClick r:id="rId3"/>
              </a:rPr>
              <a:t>https://www.barkbox.com/</a:t>
            </a:r>
            <a:r>
              <a:rPr lang="zh-CN" sz="2316"/>
              <a:t> </a:t>
            </a:r>
            <a:endParaRPr sz="231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1000"/>
            <a:ext cx="4466575" cy="23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113" y="3190325"/>
            <a:ext cx="4010750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4013" y="850750"/>
            <a:ext cx="3503201" cy="18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Existing Website: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88800"/>
            <a:ext cx="30138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 u="sng">
                <a:solidFill>
                  <a:schemeClr val="hlink"/>
                </a:solidFill>
                <a:hlinkClick r:id="rId3"/>
              </a:rPr>
              <a:t>https://petcube.com/</a:t>
            </a:r>
            <a:r>
              <a:rPr lang="zh-CN" sz="1700"/>
              <a:t> </a:t>
            </a:r>
            <a:endParaRPr sz="17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750" y="276225"/>
            <a:ext cx="4836101" cy="2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650" y="2786576"/>
            <a:ext cx="4452644" cy="22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25" y="2839863"/>
            <a:ext cx="4074849" cy="211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0725" y="50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Covered skills</a:t>
            </a:r>
            <a:r>
              <a:rPr lang="zh-CN"/>
              <a:t>: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0725" y="121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Navigation bar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Colors and Backgrounds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Styling Text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Link pictures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Box Model: Margins, padding, borders, and content.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Positioning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Transitions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Hyperlinks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2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Skills I should learn: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300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D</a:t>
            </a:r>
            <a:r>
              <a:rPr lang="zh-CN" sz="2100"/>
              <a:t>ynamic effect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How to insert video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How to make a picture clickable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594400" y="1733225"/>
            <a:ext cx="39552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300"/>
              <a:t>wireframe</a:t>
            </a:r>
            <a:endParaRPr sz="5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63" y="74525"/>
            <a:ext cx="6847674" cy="4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